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0" r:id="rId8"/>
    <p:sldId id="261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747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870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13265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016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022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6864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22909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9000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9444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8636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697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35111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2489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2489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18119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8012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7728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962112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CH" sz="6400" dirty="0"/>
              <a:t>JAM </a:t>
            </a:r>
            <a:r>
              <a:rPr lang="de-CH" sz="6400" dirty="0" err="1"/>
              <a:t>Kart</a:t>
            </a:r>
            <a:endParaRPr lang="de-CH" sz="64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sz="3200" dirty="0">
                <a:solidFill>
                  <a:schemeClr val="tx1"/>
                </a:solidFill>
              </a:rPr>
              <a:t>Ein BBC-Projekt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602" y="2543927"/>
            <a:ext cx="928688" cy="92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9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CH" sz="4800">
                <a:solidFill>
                  <a:schemeClr val="tx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143560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UNSER </a:t>
            </a:r>
            <a:r>
              <a:rPr lang="de-CH" sz="4800" err="1"/>
              <a:t>PLAn</a:t>
            </a:r>
            <a:endParaRPr lang="de-CH" sz="480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 fontScale="92500"/>
          </a:bodyPr>
          <a:lstStyle/>
          <a:p>
            <a:r>
              <a:rPr lang="de-CH" sz="2400">
                <a:solidFill>
                  <a:schemeClr val="tx1"/>
                </a:solidFill>
              </a:rPr>
              <a:t>Multiplayer über das LAN</a:t>
            </a:r>
          </a:p>
          <a:p>
            <a:r>
              <a:rPr lang="de-CH" sz="2400">
                <a:solidFill>
                  <a:schemeClr val="tx1"/>
                </a:solidFill>
              </a:rPr>
              <a:t>Drei Runden, um das Spiel zu gewinnen</a:t>
            </a:r>
          </a:p>
          <a:p>
            <a:r>
              <a:rPr lang="de-CH" sz="2400">
                <a:solidFill>
                  <a:schemeClr val="tx1"/>
                </a:solidFill>
              </a:rPr>
              <a:t>Auf Gras fährt man langsamer</a:t>
            </a:r>
          </a:p>
          <a:p>
            <a:r>
              <a:rPr lang="de-CH" sz="2400" err="1">
                <a:solidFill>
                  <a:schemeClr val="tx1"/>
                </a:solidFill>
              </a:rPr>
              <a:t>Boostpads</a:t>
            </a:r>
            <a:r>
              <a:rPr lang="de-CH" sz="2400">
                <a:solidFill>
                  <a:schemeClr val="tx1"/>
                </a:solidFill>
              </a:rPr>
              <a:t> machen das Auto schneller</a:t>
            </a:r>
          </a:p>
          <a:p>
            <a:r>
              <a:rPr lang="de-CH" sz="2400">
                <a:solidFill>
                  <a:schemeClr val="tx1"/>
                </a:solidFill>
              </a:rPr>
              <a:t>Bei Ölpfützen verliert man die Kontrolle</a:t>
            </a:r>
          </a:p>
          <a:p>
            <a:r>
              <a:rPr lang="de-CH" sz="2400">
                <a:solidFill>
                  <a:schemeClr val="tx1"/>
                </a:solidFill>
              </a:rPr>
              <a:t>Oben rechts momentaner Rang (optional)</a:t>
            </a:r>
          </a:p>
          <a:p>
            <a:r>
              <a:rPr lang="de-CH" sz="2400">
                <a:solidFill>
                  <a:schemeClr val="tx1"/>
                </a:solidFill>
              </a:rPr>
              <a:t>Am Ende des Spiels Rangliste und benötigte Zeit (optional)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85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Vorgehen</a:t>
            </a:r>
            <a:br>
              <a:rPr lang="de-CH" sz="4800"/>
            </a:br>
            <a:r>
              <a:rPr lang="de-CH" sz="2400"/>
              <a:t>Planung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Projekt-Ideen besprochen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Aufgaben verteilt (GUI, Netzwerk, Steuerung)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Features festgelegt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Grundlegende Klassen und Packages geplant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Mit Programmieren und dem Erstellen der Bilder begonnen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6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Vorgehen</a:t>
            </a:r>
            <a:br>
              <a:rPr lang="de-CH" sz="4800"/>
            </a:br>
            <a:r>
              <a:rPr lang="de-CH" sz="2400"/>
              <a:t>Umsetzung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r>
              <a:rPr lang="de-CH" sz="2400">
                <a:solidFill>
                  <a:schemeClr val="tx1"/>
                </a:solidFill>
              </a:rPr>
              <a:t>Bei jedem Feature arbeitete jeder in seinem Aufgabenbereich</a:t>
            </a:r>
          </a:p>
          <a:p>
            <a:r>
              <a:rPr lang="de-CH" sz="2400">
                <a:solidFill>
                  <a:schemeClr val="tx1"/>
                </a:solidFill>
              </a:rPr>
              <a:t>Am Ende sind wir dann immer zusammengesessen und haben den Code besprochen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99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Das Message-System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r>
              <a:rPr lang="de-CH" sz="2400">
                <a:solidFill>
                  <a:schemeClr val="tx1"/>
                </a:solidFill>
              </a:rPr>
              <a:t>Übermittlung von Nachrichten zwischen Server und Client</a:t>
            </a:r>
          </a:p>
          <a:p>
            <a:r>
              <a:rPr lang="de-CH" sz="2400">
                <a:solidFill>
                  <a:schemeClr val="tx1"/>
                </a:solidFill>
              </a:rPr>
              <a:t>Eine Nachricht wird als </a:t>
            </a:r>
            <a:r>
              <a:rPr lang="de-CH" sz="2400" err="1">
                <a:solidFill>
                  <a:schemeClr val="tx1"/>
                </a:solidFill>
              </a:rPr>
              <a:t>HashMap</a:t>
            </a:r>
            <a:r>
              <a:rPr lang="de-CH" sz="2400">
                <a:solidFill>
                  <a:schemeClr val="tx1"/>
                </a:solidFill>
              </a:rPr>
              <a:t> gespeichert</a:t>
            </a:r>
          </a:p>
          <a:p>
            <a:r>
              <a:rPr lang="de-CH" sz="2400">
                <a:solidFill>
                  <a:schemeClr val="tx1"/>
                </a:solidFill>
              </a:rPr>
              <a:t>Die </a:t>
            </a:r>
            <a:r>
              <a:rPr lang="de-CH" sz="2400" err="1">
                <a:solidFill>
                  <a:schemeClr val="tx1"/>
                </a:solidFill>
              </a:rPr>
              <a:t>HashMap</a:t>
            </a:r>
            <a:r>
              <a:rPr lang="de-CH" sz="2400">
                <a:solidFill>
                  <a:schemeClr val="tx1"/>
                </a:solidFill>
              </a:rPr>
              <a:t> wird vor dem Senden zu einem String umgewandelt, der versendet werden kann</a:t>
            </a:r>
          </a:p>
          <a:p>
            <a:r>
              <a:rPr lang="de-CH" sz="2400">
                <a:solidFill>
                  <a:schemeClr val="tx1"/>
                </a:solidFill>
              </a:rPr>
              <a:t>Auf der anderen Seite wird der String dann wieder zu einer </a:t>
            </a:r>
            <a:r>
              <a:rPr lang="de-CH" sz="2400" err="1">
                <a:solidFill>
                  <a:schemeClr val="tx1"/>
                </a:solidFill>
              </a:rPr>
              <a:t>HashMap</a:t>
            </a:r>
            <a:r>
              <a:rPr lang="de-CH" sz="2400">
                <a:solidFill>
                  <a:schemeClr val="tx1"/>
                </a:solidFill>
              </a:rPr>
              <a:t> konvertiert</a:t>
            </a:r>
            <a:endParaRPr lang="de-CH" sz="220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830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 err="1"/>
              <a:t>Testing</a:t>
            </a:r>
            <a:endParaRPr lang="de-CH" sz="240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r>
              <a:rPr lang="de-CH" sz="2400" dirty="0">
                <a:solidFill>
                  <a:schemeClr val="tx1"/>
                </a:solidFill>
              </a:rPr>
              <a:t>Alle Tests wurden manuell durchgeführt</a:t>
            </a:r>
            <a:endParaRPr lang="de-DE" dirty="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r>
              <a:rPr lang="de-CH" sz="2400" dirty="0">
                <a:solidFill>
                  <a:schemeClr val="tx1"/>
                </a:solidFill>
              </a:rPr>
              <a:t>Es wurde alles Grundlegende getestet: Spiel beitreten, Spiel erstellen, </a:t>
            </a:r>
            <a:r>
              <a:rPr lang="de-CH" sz="2400" dirty="0" err="1">
                <a:solidFill>
                  <a:schemeClr val="tx1"/>
                </a:solidFill>
              </a:rPr>
              <a:t>BoostPads</a:t>
            </a:r>
            <a:r>
              <a:rPr lang="de-CH" sz="2400" dirty="0">
                <a:solidFill>
                  <a:schemeClr val="tx1"/>
                </a:solidFill>
              </a:rPr>
              <a:t>, Ölpfützen sowie die Steuerung</a:t>
            </a:r>
          </a:p>
          <a:p>
            <a:pPr>
              <a:buClr>
                <a:srgbClr val="FFFFFF"/>
              </a:buClr>
            </a:pPr>
            <a:r>
              <a:rPr lang="de-CH" sz="2400" dirty="0">
                <a:solidFill>
                  <a:schemeClr val="tx1"/>
                </a:solidFill>
              </a:rPr>
              <a:t>Alle Tests </a:t>
            </a:r>
            <a:r>
              <a:rPr lang="de-CH" sz="2400" dirty="0" smtClean="0">
                <a:solidFill>
                  <a:schemeClr val="tx1"/>
                </a:solidFill>
              </a:rPr>
              <a:t>fielen </a:t>
            </a:r>
            <a:r>
              <a:rPr lang="de-CH" sz="2400" dirty="0">
                <a:solidFill>
                  <a:schemeClr val="tx1"/>
                </a:solidFill>
              </a:rPr>
              <a:t>Positiv aus</a:t>
            </a:r>
          </a:p>
          <a:p>
            <a:pPr>
              <a:buClr>
                <a:srgbClr val="FFFFFF"/>
              </a:buClr>
            </a:pPr>
            <a:endParaRPr lang="de-CH" sz="2400" dirty="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endParaRPr lang="de-CH" sz="2400" dirty="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100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 dirty="0"/>
              <a:t>Fazit</a:t>
            </a:r>
            <a:endParaRPr lang="de-CH" sz="24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pPr>
              <a:buClr>
                <a:srgbClr val="FFFFFF"/>
              </a:buClr>
            </a:pPr>
            <a:r>
              <a:rPr lang="de-CH" sz="2400" dirty="0" smtClean="0">
                <a:solidFill>
                  <a:schemeClr val="tx1"/>
                </a:solidFill>
              </a:rPr>
              <a:t>Positives: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Alle obligatorischen Ziele erfüllt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Aufgabenteilung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Gute Zusammenarbeit</a:t>
            </a:r>
          </a:p>
          <a:p>
            <a:pPr>
              <a:buClr>
                <a:srgbClr val="FFFFFF"/>
              </a:buClr>
            </a:pPr>
            <a:r>
              <a:rPr lang="de-CH" sz="2400" dirty="0" err="1" smtClean="0">
                <a:solidFill>
                  <a:schemeClr val="tx1"/>
                </a:solidFill>
              </a:rPr>
              <a:t>Lessons</a:t>
            </a:r>
            <a:r>
              <a:rPr lang="de-CH" sz="2400" dirty="0" smtClean="0">
                <a:solidFill>
                  <a:schemeClr val="tx1"/>
                </a:solidFill>
              </a:rPr>
              <a:t> </a:t>
            </a:r>
            <a:r>
              <a:rPr lang="de-CH" sz="2400" dirty="0" err="1" smtClean="0">
                <a:solidFill>
                  <a:schemeClr val="tx1"/>
                </a:solidFill>
              </a:rPr>
              <a:t>learned</a:t>
            </a:r>
            <a:r>
              <a:rPr lang="de-CH" sz="2400" dirty="0" smtClean="0">
                <a:solidFill>
                  <a:schemeClr val="tx1"/>
                </a:solidFill>
              </a:rPr>
              <a:t>: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Struktur des Codes </a:t>
            </a:r>
            <a:r>
              <a:rPr lang="de-CH" sz="2200" smtClean="0">
                <a:solidFill>
                  <a:schemeClr val="tx1"/>
                </a:solidFill>
              </a:rPr>
              <a:t>besser planen</a:t>
            </a:r>
            <a:endParaRPr lang="de-CH" sz="2000" dirty="0" smtClean="0">
              <a:solidFill>
                <a:schemeClr val="tx1"/>
              </a:solidFill>
            </a:endParaRP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Besser absprechen -&gt; Nur einer arbeitet an einer Datei</a:t>
            </a:r>
            <a:endParaRPr lang="de-CH" sz="2200" dirty="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14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DEMO</a:t>
            </a:r>
            <a:endParaRPr lang="de-CH" sz="240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2192867"/>
            <a:ext cx="6951073" cy="385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65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14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egment">
  <a:themeElements>
    <a:clrScheme name="Warmes Blau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TM02900771[[fn=Segment]]</Template>
  <TotalTime>0</TotalTime>
  <Words>209</Words>
  <Application>Microsoft Office PowerPoint</Application>
  <PresentationFormat>Breitbild</PresentationFormat>
  <Paragraphs>38</Paragraphs>
  <Slides>10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Century Gothic</vt:lpstr>
      <vt:lpstr>Wingdings 3</vt:lpstr>
      <vt:lpstr>Segment</vt:lpstr>
      <vt:lpstr>JAM Kart</vt:lpstr>
      <vt:lpstr>UNSER PLAn</vt:lpstr>
      <vt:lpstr>Vorgehen Planung</vt:lpstr>
      <vt:lpstr>Vorgehen Umsetzung</vt:lpstr>
      <vt:lpstr>Das Message-System</vt:lpstr>
      <vt:lpstr>Testing</vt:lpstr>
      <vt:lpstr>Fazit</vt:lpstr>
      <vt:lpstr>DEMO</vt:lpstr>
      <vt:lpstr>PowerPoint-Präsentation</vt:lpstr>
      <vt:lpstr>PowerPoint-Präsentation</vt:lpstr>
    </vt:vector>
  </TitlesOfParts>
  <Company>ICT Berufsbildungscenter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JAM Kart</dc:title>
  <dc:creator>von Wattenwyl Marino</dc:creator>
  <cp:lastModifiedBy>Marino</cp:lastModifiedBy>
  <cp:revision>12</cp:revision>
  <dcterms:created xsi:type="dcterms:W3CDTF">2021-02-18T07:06:28Z</dcterms:created>
  <dcterms:modified xsi:type="dcterms:W3CDTF">2021-02-19T08:28:03Z</dcterms:modified>
</cp:coreProperties>
</file>

<file path=docProps/thumbnail.jpeg>
</file>